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4" r:id="rId5"/>
    <p:sldId id="260" r:id="rId6"/>
    <p:sldId id="261" r:id="rId7"/>
    <p:sldId id="262" r:id="rId8"/>
    <p:sldId id="265" r:id="rId9"/>
    <p:sldId id="266" r:id="rId10"/>
    <p:sldId id="267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92C16-FAAC-40B1-B7F1-5B4A0DAAEA97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FCFE8-E544-4600-BE0D-61F0910B7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11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collections? Does</a:t>
            </a:r>
            <a:r>
              <a:rPr lang="en-US" baseline="0" dirty="0" smtClean="0"/>
              <a:t> that makes sense? Give an example of collection in real life or C#.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CFE8-E544-4600-BE0D-61F0910B76E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392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Collections in C#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CFE8-E544-4600-BE0D-61F0910B76E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15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Queues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CFE8-E544-4600-BE0D-61F0910B76E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595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snake</a:t>
            </a:r>
            <a:r>
              <a:rPr lang="en-US" baseline="0" dirty="0" smtClean="0"/>
              <a:t> game makes sense?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CFE8-E544-4600-BE0D-61F0910B76E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241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Queues</a:t>
            </a:r>
            <a:r>
              <a:rPr lang="en-US" baseline="0" dirty="0" smtClean="0"/>
              <a:t> in</a:t>
            </a:r>
            <a:r>
              <a:rPr lang="lt-LT" baseline="0" dirty="0" smtClean="0"/>
              <a:t> C</a:t>
            </a:r>
            <a:r>
              <a:rPr lang="en-US" baseline="0" dirty="0" smtClean="0"/>
              <a:t># 15,20,25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CFE8-E544-4600-BE0D-61F0910B76E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591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Stack of Cubes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CFE8-E544-4600-BE0D-61F0910B76E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80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Stacks  25,25,5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CFE8-E544-4600-BE0D-61F0910B76E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44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John</a:t>
            </a:r>
            <a:r>
              <a:rPr lang="en-US" baseline="0" dirty="0" smtClean="0"/>
              <a:t> – 12;</a:t>
            </a:r>
            <a:r>
              <a:rPr lang="en-GB" baseline="0" dirty="0" smtClean="0"/>
              <a:t> Brian – 13; Peter – 14; Indexes mention. Explain hashes on board.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CFE8-E544-4600-BE0D-61F0910B76E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97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not arrays? When to use each collection.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CFE8-E544-4600-BE0D-61F0910B76E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995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C0E0-31ED-4C28-9609-D622C0A70A6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0D82-F5B4-406E-AD43-02D00996C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12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C0E0-31ED-4C28-9609-D622C0A70A6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0D82-F5B4-406E-AD43-02D00996C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835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C0E0-31ED-4C28-9609-D622C0A70A6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0D82-F5B4-406E-AD43-02D00996C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10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C0E0-31ED-4C28-9609-D622C0A70A6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0D82-F5B4-406E-AD43-02D00996C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28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C0E0-31ED-4C28-9609-D622C0A70A6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0D82-F5B4-406E-AD43-02D00996C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205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C0E0-31ED-4C28-9609-D622C0A70A6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0D82-F5B4-406E-AD43-02D00996C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33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C0E0-31ED-4C28-9609-D622C0A70A6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0D82-F5B4-406E-AD43-02D00996C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92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C0E0-31ED-4C28-9609-D622C0A70A6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0D82-F5B4-406E-AD43-02D00996C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907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C0E0-31ED-4C28-9609-D622C0A70A6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0D82-F5B4-406E-AD43-02D00996C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97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C0E0-31ED-4C28-9609-D622C0A70A6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0D82-F5B4-406E-AD43-02D00996C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624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C0E0-31ED-4C28-9609-D622C0A70A6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0D82-F5B4-406E-AD43-02D00996C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04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4C0E0-31ED-4C28-9609-D622C0A70A6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70D82-F5B4-406E-AD43-02D00996C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31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785" y="0"/>
            <a:ext cx="513842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05" y="-1368033"/>
            <a:ext cx="12604694" cy="84031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4205" y="6047116"/>
            <a:ext cx="4709337" cy="81088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Karolis </a:t>
            </a:r>
            <a:r>
              <a:rPr lang="en-US" dirty="0" err="1" smtClean="0">
                <a:solidFill>
                  <a:schemeClr val="bg1"/>
                </a:solidFill>
              </a:rPr>
              <a:t>Kaj</a:t>
            </a:r>
            <a:r>
              <a:rPr lang="lt-LT" dirty="0" err="1" smtClean="0">
                <a:solidFill>
                  <a:schemeClr val="bg1"/>
                </a:solidFill>
              </a:rPr>
              <a:t>ėnas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7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23" y="0"/>
            <a:ext cx="4058819" cy="71999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10" y="3438048"/>
            <a:ext cx="4801270" cy="32389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080294" y="3761943"/>
            <a:ext cx="4382219" cy="4132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111932" y="2501661"/>
            <a:ext cx="7006853" cy="936387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09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4545"/>
            <a:ext cx="12192000" cy="8128000"/>
          </a:xfrm>
        </p:spPr>
      </p:pic>
    </p:spTree>
    <p:extLst>
      <p:ext uri="{BB962C8B-B14F-4D97-AF65-F5344CB8AC3E}">
        <p14:creationId xmlns:p14="http://schemas.microsoft.com/office/powerpoint/2010/main" val="428641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Collections in C#</a:t>
            </a:r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506748" cy="2095792"/>
          </a:xfrm>
        </p:spPr>
      </p:pic>
    </p:spTree>
    <p:extLst>
      <p:ext uri="{BB962C8B-B14F-4D97-AF65-F5344CB8AC3E}">
        <p14:creationId xmlns:p14="http://schemas.microsoft.com/office/powerpoint/2010/main" val="410970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325" y="-1406995"/>
            <a:ext cx="13360325" cy="1039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6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575"/>
            <a:ext cx="12192000" cy="81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9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 in C#</a:t>
            </a:r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610743" cy="2600688"/>
          </a:xfrm>
        </p:spPr>
      </p:pic>
    </p:spTree>
    <p:extLst>
      <p:ext uri="{BB962C8B-B14F-4D97-AF65-F5344CB8AC3E}">
        <p14:creationId xmlns:p14="http://schemas.microsoft.com/office/powerpoint/2010/main" val="358353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321" y="-1498525"/>
            <a:ext cx="6280030" cy="8373374"/>
          </a:xfrm>
        </p:spPr>
      </p:pic>
    </p:spTree>
    <p:extLst>
      <p:ext uri="{BB962C8B-B14F-4D97-AF65-F5344CB8AC3E}">
        <p14:creationId xmlns:p14="http://schemas.microsoft.com/office/powerpoint/2010/main" val="275840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in C#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486901" cy="2629267"/>
          </a:xfrm>
        </p:spPr>
      </p:pic>
    </p:spTree>
    <p:extLst>
      <p:ext uri="{BB962C8B-B14F-4D97-AF65-F5344CB8AC3E}">
        <p14:creationId xmlns:p14="http://schemas.microsoft.com/office/powerpoint/2010/main" val="16883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4672"/>
            <a:ext cx="12192000" cy="8096799"/>
          </a:xfrm>
        </p:spPr>
      </p:pic>
    </p:spTree>
    <p:extLst>
      <p:ext uri="{BB962C8B-B14F-4D97-AF65-F5344CB8AC3E}">
        <p14:creationId xmlns:p14="http://schemas.microsoft.com/office/powerpoint/2010/main" val="182665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in C#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440328" cy="2276793"/>
          </a:xfrm>
        </p:spPr>
      </p:pic>
    </p:spTree>
    <p:extLst>
      <p:ext uri="{BB962C8B-B14F-4D97-AF65-F5344CB8AC3E}">
        <p14:creationId xmlns:p14="http://schemas.microsoft.com/office/powerpoint/2010/main" val="95095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99</Words>
  <Application>Microsoft Office PowerPoint</Application>
  <PresentationFormat>Widescreen</PresentationFormat>
  <Paragraphs>23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Karolis Kajėnas</vt:lpstr>
      <vt:lpstr>Collections in C#</vt:lpstr>
      <vt:lpstr>PowerPoint Presentation</vt:lpstr>
      <vt:lpstr>PowerPoint Presentation</vt:lpstr>
      <vt:lpstr>Queue in C#</vt:lpstr>
      <vt:lpstr>PowerPoint Presentation</vt:lpstr>
      <vt:lpstr>Stack in C#</vt:lpstr>
      <vt:lpstr>PowerPoint Presentation</vt:lpstr>
      <vt:lpstr>Dictionary in C#</vt:lpstr>
      <vt:lpstr>PowerPoint Presentation</vt:lpstr>
      <vt:lpstr>PowerPoint Presentation</vt:lpstr>
    </vt:vector>
  </TitlesOfParts>
  <Company>Danske Bank A/S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Karolis Kajenas</dc:creator>
  <cp:lastModifiedBy>Karolis Kajenas</cp:lastModifiedBy>
  <cp:revision>10</cp:revision>
  <dcterms:created xsi:type="dcterms:W3CDTF">2018-02-06T15:53:26Z</dcterms:created>
  <dcterms:modified xsi:type="dcterms:W3CDTF">2018-02-06T19:03:57Z</dcterms:modified>
</cp:coreProperties>
</file>